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png" ContentType="image/png"/>
  <Default Extension="rels" ContentType="application/vnd.openxmlformats-package.relationships+xml"/>
  <Default Extension="jpeg" ContentType="image/jpeg"/>
  <Default Extension="xml" ContentType="application/xml"/>
  <Override PartName="/ppt/notesSlides/notesSlide3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slideMasters/slideMaster2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Default Extension="gif" ContentType="image/gif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  <p:sldMasterId id="2147483661" r:id="rId2"/>
  </p:sldMasterIdLst>
  <p:notesMasterIdLst>
    <p:notesMasterId r:id="rId9"/>
  </p:notesMasterIdLst>
  <p:sldIdLst>
    <p:sldId id="256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65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notesMaster" Target="notesMasters/notesMaster1.xml"/><Relationship Id="rId10" Type="http://schemas.openxmlformats.org/officeDocument/2006/relationships/printerSettings" Target="printerSettings/printerSettings1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/>
        </p:nvSpPr>
        <p:spPr>
          <a:xfrm>
            <a:off x="381000" y="4056001"/>
            <a:ext cx="2835275" cy="803275"/>
          </a:xfrm>
          <a:custGeom>
            <a:avLst/>
            <a:gdLst/>
            <a:ahLst/>
            <a:cxnLst/>
            <a:rect l="0" t="0" r="0" b="0"/>
            <a:pathLst>
              <a:path w="3572" h="1012" extrusionOk="0">
                <a:moveTo>
                  <a:pt x="1427" y="303"/>
                </a:moveTo>
                <a:lnTo>
                  <a:pt x="1427" y="303"/>
                </a:lnTo>
                <a:lnTo>
                  <a:pt x="1427" y="0"/>
                </a:lnTo>
                <a:lnTo>
                  <a:pt x="0" y="0"/>
                </a:lnTo>
                <a:lnTo>
                  <a:pt x="0" y="594"/>
                </a:lnTo>
                <a:lnTo>
                  <a:pt x="0" y="594"/>
                </a:lnTo>
                <a:lnTo>
                  <a:pt x="0" y="615"/>
                </a:lnTo>
                <a:lnTo>
                  <a:pt x="1" y="636"/>
                </a:lnTo>
                <a:lnTo>
                  <a:pt x="5" y="658"/>
                </a:lnTo>
                <a:lnTo>
                  <a:pt x="10" y="679"/>
                </a:lnTo>
                <a:lnTo>
                  <a:pt x="16" y="698"/>
                </a:lnTo>
                <a:lnTo>
                  <a:pt x="23" y="718"/>
                </a:lnTo>
                <a:lnTo>
                  <a:pt x="31" y="738"/>
                </a:lnTo>
                <a:lnTo>
                  <a:pt x="39" y="757"/>
                </a:lnTo>
                <a:lnTo>
                  <a:pt x="49" y="775"/>
                </a:lnTo>
                <a:lnTo>
                  <a:pt x="60" y="793"/>
                </a:lnTo>
                <a:lnTo>
                  <a:pt x="73" y="811"/>
                </a:lnTo>
                <a:lnTo>
                  <a:pt x="86" y="827"/>
                </a:lnTo>
                <a:lnTo>
                  <a:pt x="99" y="844"/>
                </a:lnTo>
                <a:lnTo>
                  <a:pt x="114" y="860"/>
                </a:lnTo>
                <a:lnTo>
                  <a:pt x="130" y="875"/>
                </a:lnTo>
                <a:lnTo>
                  <a:pt x="147" y="889"/>
                </a:lnTo>
                <a:lnTo>
                  <a:pt x="165" y="902"/>
                </a:lnTo>
                <a:lnTo>
                  <a:pt x="183" y="917"/>
                </a:lnTo>
                <a:lnTo>
                  <a:pt x="202" y="929"/>
                </a:lnTo>
                <a:lnTo>
                  <a:pt x="222" y="940"/>
                </a:lnTo>
                <a:lnTo>
                  <a:pt x="243" y="951"/>
                </a:lnTo>
                <a:lnTo>
                  <a:pt x="264" y="961"/>
                </a:lnTo>
                <a:lnTo>
                  <a:pt x="285" y="971"/>
                </a:lnTo>
                <a:lnTo>
                  <a:pt x="308" y="979"/>
                </a:lnTo>
                <a:lnTo>
                  <a:pt x="331" y="986"/>
                </a:lnTo>
                <a:lnTo>
                  <a:pt x="354" y="992"/>
                </a:lnTo>
                <a:lnTo>
                  <a:pt x="378" y="999"/>
                </a:lnTo>
                <a:lnTo>
                  <a:pt x="403" y="1004"/>
                </a:lnTo>
                <a:lnTo>
                  <a:pt x="427" y="1007"/>
                </a:lnTo>
                <a:lnTo>
                  <a:pt x="454" y="1010"/>
                </a:lnTo>
                <a:lnTo>
                  <a:pt x="478" y="1012"/>
                </a:lnTo>
                <a:lnTo>
                  <a:pt x="504" y="1012"/>
                </a:lnTo>
                <a:lnTo>
                  <a:pt x="3572" y="1012"/>
                </a:lnTo>
                <a:lnTo>
                  <a:pt x="3572" y="760"/>
                </a:lnTo>
                <a:lnTo>
                  <a:pt x="1882" y="760"/>
                </a:lnTo>
                <a:lnTo>
                  <a:pt x="1882" y="760"/>
                </a:lnTo>
                <a:lnTo>
                  <a:pt x="1859" y="759"/>
                </a:lnTo>
                <a:lnTo>
                  <a:pt x="1836" y="757"/>
                </a:lnTo>
                <a:lnTo>
                  <a:pt x="1814" y="754"/>
                </a:lnTo>
                <a:lnTo>
                  <a:pt x="1791" y="751"/>
                </a:lnTo>
                <a:lnTo>
                  <a:pt x="1768" y="746"/>
                </a:lnTo>
                <a:lnTo>
                  <a:pt x="1747" y="739"/>
                </a:lnTo>
                <a:lnTo>
                  <a:pt x="1725" y="733"/>
                </a:lnTo>
                <a:lnTo>
                  <a:pt x="1704" y="724"/>
                </a:lnTo>
                <a:lnTo>
                  <a:pt x="1685" y="715"/>
                </a:lnTo>
                <a:lnTo>
                  <a:pt x="1665" y="705"/>
                </a:lnTo>
                <a:lnTo>
                  <a:pt x="1645" y="693"/>
                </a:lnTo>
                <a:lnTo>
                  <a:pt x="1627" y="682"/>
                </a:lnTo>
                <a:lnTo>
                  <a:pt x="1609" y="669"/>
                </a:lnTo>
                <a:lnTo>
                  <a:pt x="1592" y="656"/>
                </a:lnTo>
                <a:lnTo>
                  <a:pt x="1575" y="641"/>
                </a:lnTo>
                <a:lnTo>
                  <a:pt x="1560" y="627"/>
                </a:lnTo>
                <a:lnTo>
                  <a:pt x="1544" y="610"/>
                </a:lnTo>
                <a:lnTo>
                  <a:pt x="1529" y="594"/>
                </a:lnTo>
                <a:lnTo>
                  <a:pt x="1516" y="576"/>
                </a:lnTo>
                <a:lnTo>
                  <a:pt x="1503" y="558"/>
                </a:lnTo>
                <a:lnTo>
                  <a:pt x="1492" y="540"/>
                </a:lnTo>
                <a:lnTo>
                  <a:pt x="1480" y="520"/>
                </a:lnTo>
                <a:lnTo>
                  <a:pt x="1471" y="501"/>
                </a:lnTo>
                <a:lnTo>
                  <a:pt x="1463" y="481"/>
                </a:lnTo>
                <a:lnTo>
                  <a:pt x="1454" y="460"/>
                </a:lnTo>
                <a:lnTo>
                  <a:pt x="1446" y="439"/>
                </a:lnTo>
                <a:lnTo>
                  <a:pt x="1440" y="418"/>
                </a:lnTo>
                <a:lnTo>
                  <a:pt x="1435" y="395"/>
                </a:lnTo>
                <a:lnTo>
                  <a:pt x="1432" y="372"/>
                </a:lnTo>
                <a:lnTo>
                  <a:pt x="1428" y="349"/>
                </a:lnTo>
                <a:lnTo>
                  <a:pt x="1427" y="326"/>
                </a:lnTo>
                <a:lnTo>
                  <a:pt x="1427" y="303"/>
                </a:lnTo>
                <a:lnTo>
                  <a:pt x="1427" y="30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9" name="Shape 9"/>
          <p:cNvSpPr/>
          <p:nvPr/>
        </p:nvSpPr>
        <p:spPr>
          <a:xfrm>
            <a:off x="6781800" y="4659251"/>
            <a:ext cx="1903412" cy="736601"/>
          </a:xfrm>
          <a:custGeom>
            <a:avLst/>
            <a:gdLst/>
            <a:ahLst/>
            <a:cxnLst/>
            <a:rect l="0" t="0" r="0" b="0"/>
            <a:pathLst>
              <a:path w="2398" h="927" extrusionOk="0">
                <a:moveTo>
                  <a:pt x="971" y="708"/>
                </a:moveTo>
                <a:lnTo>
                  <a:pt x="971" y="708"/>
                </a:lnTo>
                <a:lnTo>
                  <a:pt x="971" y="927"/>
                </a:lnTo>
                <a:lnTo>
                  <a:pt x="2398" y="927"/>
                </a:lnTo>
                <a:lnTo>
                  <a:pt x="2398" y="418"/>
                </a:lnTo>
                <a:lnTo>
                  <a:pt x="2398" y="418"/>
                </a:lnTo>
                <a:lnTo>
                  <a:pt x="2398" y="395"/>
                </a:lnTo>
                <a:lnTo>
                  <a:pt x="2395" y="374"/>
                </a:lnTo>
                <a:lnTo>
                  <a:pt x="2392" y="354"/>
                </a:lnTo>
                <a:lnTo>
                  <a:pt x="2389" y="333"/>
                </a:lnTo>
                <a:lnTo>
                  <a:pt x="2382" y="313"/>
                </a:lnTo>
                <a:lnTo>
                  <a:pt x="2375" y="294"/>
                </a:lnTo>
                <a:lnTo>
                  <a:pt x="2367" y="274"/>
                </a:lnTo>
                <a:lnTo>
                  <a:pt x="2359" y="254"/>
                </a:lnTo>
                <a:lnTo>
                  <a:pt x="2348" y="236"/>
                </a:lnTo>
                <a:lnTo>
                  <a:pt x="2338" y="219"/>
                </a:lnTo>
                <a:lnTo>
                  <a:pt x="2325" y="201"/>
                </a:lnTo>
                <a:lnTo>
                  <a:pt x="2312" y="184"/>
                </a:lnTo>
                <a:lnTo>
                  <a:pt x="2299" y="168"/>
                </a:lnTo>
                <a:lnTo>
                  <a:pt x="2282" y="152"/>
                </a:lnTo>
                <a:lnTo>
                  <a:pt x="2268" y="137"/>
                </a:lnTo>
                <a:lnTo>
                  <a:pt x="2250" y="122"/>
                </a:lnTo>
                <a:lnTo>
                  <a:pt x="2233" y="108"/>
                </a:lnTo>
                <a:lnTo>
                  <a:pt x="2214" y="94"/>
                </a:lnTo>
                <a:lnTo>
                  <a:pt x="2196" y="83"/>
                </a:lnTo>
                <a:lnTo>
                  <a:pt x="2176" y="70"/>
                </a:lnTo>
                <a:lnTo>
                  <a:pt x="2155" y="60"/>
                </a:lnTo>
                <a:lnTo>
                  <a:pt x="2134" y="50"/>
                </a:lnTo>
                <a:lnTo>
                  <a:pt x="2113" y="41"/>
                </a:lnTo>
                <a:lnTo>
                  <a:pt x="2090" y="32"/>
                </a:lnTo>
                <a:lnTo>
                  <a:pt x="2067" y="24"/>
                </a:lnTo>
                <a:lnTo>
                  <a:pt x="2044" y="18"/>
                </a:lnTo>
                <a:lnTo>
                  <a:pt x="2020" y="13"/>
                </a:lnTo>
                <a:lnTo>
                  <a:pt x="1995" y="8"/>
                </a:lnTo>
                <a:lnTo>
                  <a:pt x="1971" y="5"/>
                </a:lnTo>
                <a:lnTo>
                  <a:pt x="1944" y="1"/>
                </a:lnTo>
                <a:lnTo>
                  <a:pt x="1920" y="0"/>
                </a:lnTo>
                <a:lnTo>
                  <a:pt x="1894" y="0"/>
                </a:lnTo>
                <a:lnTo>
                  <a:pt x="0" y="0"/>
                </a:lnTo>
                <a:lnTo>
                  <a:pt x="0" y="251"/>
                </a:lnTo>
                <a:lnTo>
                  <a:pt x="514" y="251"/>
                </a:lnTo>
                <a:lnTo>
                  <a:pt x="514" y="251"/>
                </a:lnTo>
                <a:lnTo>
                  <a:pt x="539" y="251"/>
                </a:lnTo>
                <a:lnTo>
                  <a:pt x="562" y="254"/>
                </a:lnTo>
                <a:lnTo>
                  <a:pt x="585" y="256"/>
                </a:lnTo>
                <a:lnTo>
                  <a:pt x="607" y="261"/>
                </a:lnTo>
                <a:lnTo>
                  <a:pt x="629" y="266"/>
                </a:lnTo>
                <a:lnTo>
                  <a:pt x="651" y="272"/>
                </a:lnTo>
                <a:lnTo>
                  <a:pt x="673" y="279"/>
                </a:lnTo>
                <a:lnTo>
                  <a:pt x="692" y="287"/>
                </a:lnTo>
                <a:lnTo>
                  <a:pt x="713" y="297"/>
                </a:lnTo>
                <a:lnTo>
                  <a:pt x="733" y="307"/>
                </a:lnTo>
                <a:lnTo>
                  <a:pt x="753" y="318"/>
                </a:lnTo>
                <a:lnTo>
                  <a:pt x="771" y="330"/>
                </a:lnTo>
                <a:lnTo>
                  <a:pt x="789" y="343"/>
                </a:lnTo>
                <a:lnTo>
                  <a:pt x="805" y="356"/>
                </a:lnTo>
                <a:lnTo>
                  <a:pt x="823" y="370"/>
                </a:lnTo>
                <a:lnTo>
                  <a:pt x="838" y="385"/>
                </a:lnTo>
                <a:lnTo>
                  <a:pt x="854" y="401"/>
                </a:lnTo>
                <a:lnTo>
                  <a:pt x="867" y="418"/>
                </a:lnTo>
                <a:lnTo>
                  <a:pt x="882" y="434"/>
                </a:lnTo>
                <a:lnTo>
                  <a:pt x="893" y="452"/>
                </a:lnTo>
                <a:lnTo>
                  <a:pt x="906" y="472"/>
                </a:lnTo>
                <a:lnTo>
                  <a:pt x="918" y="491"/>
                </a:lnTo>
                <a:lnTo>
                  <a:pt x="927" y="511"/>
                </a:lnTo>
                <a:lnTo>
                  <a:pt x="936" y="530"/>
                </a:lnTo>
                <a:lnTo>
                  <a:pt x="944" y="552"/>
                </a:lnTo>
                <a:lnTo>
                  <a:pt x="952" y="573"/>
                </a:lnTo>
                <a:lnTo>
                  <a:pt x="957" y="594"/>
                </a:lnTo>
                <a:lnTo>
                  <a:pt x="963" y="617"/>
                </a:lnTo>
                <a:lnTo>
                  <a:pt x="967" y="638"/>
                </a:lnTo>
                <a:lnTo>
                  <a:pt x="970" y="661"/>
                </a:lnTo>
                <a:lnTo>
                  <a:pt x="971" y="685"/>
                </a:lnTo>
                <a:lnTo>
                  <a:pt x="971" y="708"/>
                </a:lnTo>
                <a:lnTo>
                  <a:pt x="971" y="70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0" name="Shape 10"/>
          <p:cNvSpPr/>
          <p:nvPr/>
        </p:nvSpPr>
        <p:spPr>
          <a:xfrm>
            <a:off x="381000" y="0"/>
            <a:ext cx="1136699" cy="39623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1" name="Shape 11"/>
          <p:cNvSpPr/>
          <p:nvPr/>
        </p:nvSpPr>
        <p:spPr>
          <a:xfrm>
            <a:off x="3268663" y="4659251"/>
            <a:ext cx="1700099" cy="2000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2" name="Shape 12"/>
          <p:cNvSpPr/>
          <p:nvPr/>
        </p:nvSpPr>
        <p:spPr>
          <a:xfrm>
            <a:off x="5021262" y="4659251"/>
            <a:ext cx="1684199" cy="20009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3" name="Shape 13"/>
          <p:cNvSpPr/>
          <p:nvPr/>
        </p:nvSpPr>
        <p:spPr>
          <a:xfrm>
            <a:off x="7546975" y="5449826"/>
            <a:ext cx="1139824" cy="1409700"/>
          </a:xfrm>
          <a:custGeom>
            <a:avLst/>
            <a:gdLst/>
            <a:ahLst/>
            <a:cxnLst/>
            <a:rect l="0" t="0" r="0" b="0"/>
            <a:pathLst>
              <a:path w="1437" h="1776" extrusionOk="0">
                <a:moveTo>
                  <a:pt x="1435" y="1776"/>
                </a:moveTo>
                <a:lnTo>
                  <a:pt x="0" y="1776"/>
                </a:lnTo>
                <a:lnTo>
                  <a:pt x="2" y="0"/>
                </a:lnTo>
                <a:lnTo>
                  <a:pt x="1437" y="0"/>
                </a:lnTo>
                <a:lnTo>
                  <a:pt x="1435" y="1776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2220060" y="2916233"/>
            <a:ext cx="4710000" cy="165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2220060" y="4974907"/>
            <a:ext cx="4710000" cy="884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Arial"/>
              <a:buNone/>
              <a:defRPr sz="2400" b="0" i="0" u="none" strike="noStrike" cap="none" baseline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Arial"/>
              <a:buNone/>
              <a:defRPr sz="2400" b="0" i="0" u="none" strike="noStrike" cap="none" baseline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Arial"/>
              <a:buNone/>
              <a:defRPr sz="2400" b="0" i="0" u="none" strike="noStrike" cap="none" baseline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Arial"/>
              <a:buNone/>
              <a:defRPr sz="2400" b="0" i="0" u="none" strike="noStrike" cap="none" baseline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Arial"/>
              <a:buNone/>
              <a:defRPr sz="2400" b="0" i="0" u="none" strike="noStrike" cap="none" baseline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Arial"/>
              <a:buNone/>
              <a:defRPr sz="2400" b="0" i="0" u="none" strike="noStrike" cap="none" baseline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Arial"/>
              <a:buNone/>
              <a:defRPr sz="2400" b="0" i="0" u="none" strike="noStrike" cap="none" baseline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Arial"/>
              <a:buNone/>
              <a:defRPr sz="2400" b="0" i="0" u="none" strike="noStrike" cap="none" baseline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Arial"/>
              <a:buNone/>
              <a:defRPr sz="2400" b="0" i="0" u="none" strike="noStrike" cap="none" baseline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6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/>
          <p:nvPr/>
        </p:nvSpPr>
        <p:spPr>
          <a:xfrm>
            <a:off x="152401" y="1371600"/>
            <a:ext cx="2208212" cy="3182937"/>
          </a:xfrm>
          <a:custGeom>
            <a:avLst/>
            <a:gdLst/>
            <a:ahLst/>
            <a:cxnLst/>
            <a:rect l="0" t="0" r="0" b="0"/>
            <a:pathLst>
              <a:path w="2782" h="4010" extrusionOk="0">
                <a:moveTo>
                  <a:pt x="635" y="719"/>
                </a:moveTo>
                <a:lnTo>
                  <a:pt x="635" y="719"/>
                </a:lnTo>
                <a:lnTo>
                  <a:pt x="635" y="4010"/>
                </a:lnTo>
                <a:lnTo>
                  <a:pt x="0" y="4010"/>
                </a:lnTo>
                <a:lnTo>
                  <a:pt x="0" y="418"/>
                </a:lnTo>
                <a:lnTo>
                  <a:pt x="0" y="418"/>
                </a:lnTo>
                <a:lnTo>
                  <a:pt x="0" y="397"/>
                </a:lnTo>
                <a:lnTo>
                  <a:pt x="2" y="376"/>
                </a:lnTo>
                <a:lnTo>
                  <a:pt x="5" y="355"/>
                </a:lnTo>
                <a:lnTo>
                  <a:pt x="10" y="333"/>
                </a:lnTo>
                <a:lnTo>
                  <a:pt x="15" y="314"/>
                </a:lnTo>
                <a:lnTo>
                  <a:pt x="21" y="294"/>
                </a:lnTo>
                <a:lnTo>
                  <a:pt x="29" y="275"/>
                </a:lnTo>
                <a:lnTo>
                  <a:pt x="39" y="255"/>
                </a:lnTo>
                <a:lnTo>
                  <a:pt x="49" y="237"/>
                </a:lnTo>
                <a:lnTo>
                  <a:pt x="60" y="219"/>
                </a:lnTo>
                <a:lnTo>
                  <a:pt x="72" y="201"/>
                </a:lnTo>
                <a:lnTo>
                  <a:pt x="85" y="185"/>
                </a:lnTo>
                <a:lnTo>
                  <a:pt x="100" y="169"/>
                </a:lnTo>
                <a:lnTo>
                  <a:pt x="114" y="152"/>
                </a:lnTo>
                <a:lnTo>
                  <a:pt x="131" y="137"/>
                </a:lnTo>
                <a:lnTo>
                  <a:pt x="147" y="123"/>
                </a:lnTo>
                <a:lnTo>
                  <a:pt x="165" y="110"/>
                </a:lnTo>
                <a:lnTo>
                  <a:pt x="183" y="97"/>
                </a:lnTo>
                <a:lnTo>
                  <a:pt x="202" y="84"/>
                </a:lnTo>
                <a:lnTo>
                  <a:pt x="222" y="72"/>
                </a:lnTo>
                <a:lnTo>
                  <a:pt x="242" y="61"/>
                </a:lnTo>
                <a:lnTo>
                  <a:pt x="263" y="51"/>
                </a:lnTo>
                <a:lnTo>
                  <a:pt x="286" y="41"/>
                </a:lnTo>
                <a:lnTo>
                  <a:pt x="307" y="33"/>
                </a:lnTo>
                <a:lnTo>
                  <a:pt x="330" y="26"/>
                </a:lnTo>
                <a:lnTo>
                  <a:pt x="354" y="20"/>
                </a:lnTo>
                <a:lnTo>
                  <a:pt x="379" y="13"/>
                </a:lnTo>
                <a:lnTo>
                  <a:pt x="403" y="9"/>
                </a:lnTo>
                <a:lnTo>
                  <a:pt x="428" y="5"/>
                </a:lnTo>
                <a:lnTo>
                  <a:pt x="452" y="4"/>
                </a:lnTo>
                <a:lnTo>
                  <a:pt x="478" y="2"/>
                </a:lnTo>
                <a:lnTo>
                  <a:pt x="504" y="0"/>
                </a:lnTo>
                <a:lnTo>
                  <a:pt x="2782" y="0"/>
                </a:lnTo>
                <a:lnTo>
                  <a:pt x="2782" y="263"/>
                </a:lnTo>
                <a:lnTo>
                  <a:pt x="1092" y="263"/>
                </a:lnTo>
                <a:lnTo>
                  <a:pt x="1092" y="263"/>
                </a:lnTo>
                <a:lnTo>
                  <a:pt x="1069" y="263"/>
                </a:lnTo>
                <a:lnTo>
                  <a:pt x="1045" y="265"/>
                </a:lnTo>
                <a:lnTo>
                  <a:pt x="1022" y="268"/>
                </a:lnTo>
                <a:lnTo>
                  <a:pt x="1001" y="271"/>
                </a:lnTo>
                <a:lnTo>
                  <a:pt x="978" y="276"/>
                </a:lnTo>
                <a:lnTo>
                  <a:pt x="957" y="283"/>
                </a:lnTo>
                <a:lnTo>
                  <a:pt x="935" y="291"/>
                </a:lnTo>
                <a:lnTo>
                  <a:pt x="914" y="299"/>
                </a:lnTo>
                <a:lnTo>
                  <a:pt x="895" y="307"/>
                </a:lnTo>
                <a:lnTo>
                  <a:pt x="875" y="317"/>
                </a:lnTo>
                <a:lnTo>
                  <a:pt x="855" y="329"/>
                </a:lnTo>
                <a:lnTo>
                  <a:pt x="838" y="340"/>
                </a:lnTo>
                <a:lnTo>
                  <a:pt x="820" y="353"/>
                </a:lnTo>
                <a:lnTo>
                  <a:pt x="802" y="368"/>
                </a:lnTo>
                <a:lnTo>
                  <a:pt x="785" y="381"/>
                </a:lnTo>
                <a:lnTo>
                  <a:pt x="769" y="397"/>
                </a:lnTo>
                <a:lnTo>
                  <a:pt x="754" y="412"/>
                </a:lnTo>
                <a:lnTo>
                  <a:pt x="740" y="428"/>
                </a:lnTo>
                <a:lnTo>
                  <a:pt x="727" y="446"/>
                </a:lnTo>
                <a:lnTo>
                  <a:pt x="713" y="464"/>
                </a:lnTo>
                <a:lnTo>
                  <a:pt x="702" y="482"/>
                </a:lnTo>
                <a:lnTo>
                  <a:pt x="691" y="502"/>
                </a:lnTo>
                <a:lnTo>
                  <a:pt x="681" y="521"/>
                </a:lnTo>
                <a:lnTo>
                  <a:pt x="671" y="542"/>
                </a:lnTo>
                <a:lnTo>
                  <a:pt x="663" y="562"/>
                </a:lnTo>
                <a:lnTo>
                  <a:pt x="656" y="583"/>
                </a:lnTo>
                <a:lnTo>
                  <a:pt x="650" y="606"/>
                </a:lnTo>
                <a:lnTo>
                  <a:pt x="645" y="627"/>
                </a:lnTo>
                <a:lnTo>
                  <a:pt x="640" y="650"/>
                </a:lnTo>
                <a:lnTo>
                  <a:pt x="638" y="673"/>
                </a:lnTo>
                <a:lnTo>
                  <a:pt x="637" y="696"/>
                </a:lnTo>
                <a:lnTo>
                  <a:pt x="635" y="719"/>
                </a:lnTo>
                <a:lnTo>
                  <a:pt x="635" y="719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8" name="Shape 18"/>
          <p:cNvSpPr/>
          <p:nvPr/>
        </p:nvSpPr>
        <p:spPr>
          <a:xfrm>
            <a:off x="152401" y="4641850"/>
            <a:ext cx="498599" cy="22160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9" name="Shape 19"/>
          <p:cNvSpPr/>
          <p:nvPr/>
        </p:nvSpPr>
        <p:spPr>
          <a:xfrm>
            <a:off x="2413000" y="1371600"/>
            <a:ext cx="2432099" cy="207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0" name="Shape 20"/>
          <p:cNvSpPr/>
          <p:nvPr/>
        </p:nvSpPr>
        <p:spPr>
          <a:xfrm>
            <a:off x="4911726" y="1371600"/>
            <a:ext cx="1965299" cy="207900"/>
          </a:xfrm>
          <a:prstGeom prst="rect">
            <a:avLst/>
          </a:prstGeom>
          <a:solidFill>
            <a:srgbClr val="E3BC6D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1" name="Shape 21"/>
          <p:cNvSpPr/>
          <p:nvPr/>
        </p:nvSpPr>
        <p:spPr>
          <a:xfrm>
            <a:off x="6943725" y="1371600"/>
            <a:ext cx="2200199" cy="207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854948" y="1579562"/>
            <a:ext cx="7831799" cy="4988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457200" indent="-457200" rtl="0">
              <a:defRPr>
                <a:solidFill>
                  <a:schemeClr val="lt2"/>
                </a:solidFill>
              </a:defRPr>
            </a:lvl1pPr>
            <a:lvl2pPr marL="800100" indent="-342900" rtl="0">
              <a:defRPr>
                <a:solidFill>
                  <a:schemeClr val="lt2"/>
                </a:solidFill>
              </a:defRPr>
            </a:lvl2pPr>
            <a:lvl3pPr marL="1257300" indent="-342900" rtl="0">
              <a:defRPr>
                <a:solidFill>
                  <a:schemeClr val="lt2"/>
                </a:solidFill>
              </a:defRPr>
            </a:lvl3pPr>
            <a:lvl4pPr marL="1657350" indent="-285750" rtl="0">
              <a:defRPr>
                <a:solidFill>
                  <a:schemeClr val="lt2"/>
                </a:solidFill>
              </a:defRPr>
            </a:lvl4pPr>
            <a:lvl5pPr marL="2114550" indent="-285750" rtl="0">
              <a:defRPr sz="1800">
                <a:solidFill>
                  <a:schemeClr val="lt2"/>
                </a:solidFill>
              </a:defRPr>
            </a:lvl5pPr>
            <a:lvl6pPr marL="2571750" indent="-285750" rtl="0">
              <a:defRPr sz="1800">
                <a:solidFill>
                  <a:schemeClr val="lt2"/>
                </a:solidFill>
              </a:defRPr>
            </a:lvl6pPr>
            <a:lvl7pPr marL="3028950" indent="-285750" rtl="0">
              <a:defRPr sz="1800">
                <a:solidFill>
                  <a:schemeClr val="lt2"/>
                </a:solidFill>
              </a:defRPr>
            </a:lvl7pPr>
            <a:lvl8pPr marL="3486150" indent="-285750" rtl="0">
              <a:defRPr sz="1800">
                <a:solidFill>
                  <a:schemeClr val="lt2"/>
                </a:solidFill>
              </a:defRPr>
            </a:lvl8pPr>
            <a:lvl9pPr marL="3943350" indent="-285750" rtl="0">
              <a:defRPr sz="18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854948" y="216537"/>
            <a:ext cx="78317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/>
          <p:nvPr/>
        </p:nvSpPr>
        <p:spPr>
          <a:xfrm>
            <a:off x="152401" y="1371600"/>
            <a:ext cx="2208212" cy="3182937"/>
          </a:xfrm>
          <a:custGeom>
            <a:avLst/>
            <a:gdLst/>
            <a:ahLst/>
            <a:cxnLst/>
            <a:rect l="0" t="0" r="0" b="0"/>
            <a:pathLst>
              <a:path w="2782" h="4010" extrusionOk="0">
                <a:moveTo>
                  <a:pt x="635" y="719"/>
                </a:moveTo>
                <a:lnTo>
                  <a:pt x="635" y="719"/>
                </a:lnTo>
                <a:lnTo>
                  <a:pt x="635" y="4010"/>
                </a:lnTo>
                <a:lnTo>
                  <a:pt x="0" y="4010"/>
                </a:lnTo>
                <a:lnTo>
                  <a:pt x="0" y="418"/>
                </a:lnTo>
                <a:lnTo>
                  <a:pt x="0" y="418"/>
                </a:lnTo>
                <a:lnTo>
                  <a:pt x="0" y="397"/>
                </a:lnTo>
                <a:lnTo>
                  <a:pt x="2" y="376"/>
                </a:lnTo>
                <a:lnTo>
                  <a:pt x="5" y="355"/>
                </a:lnTo>
                <a:lnTo>
                  <a:pt x="10" y="333"/>
                </a:lnTo>
                <a:lnTo>
                  <a:pt x="15" y="314"/>
                </a:lnTo>
                <a:lnTo>
                  <a:pt x="21" y="294"/>
                </a:lnTo>
                <a:lnTo>
                  <a:pt x="29" y="275"/>
                </a:lnTo>
                <a:lnTo>
                  <a:pt x="39" y="255"/>
                </a:lnTo>
                <a:lnTo>
                  <a:pt x="49" y="237"/>
                </a:lnTo>
                <a:lnTo>
                  <a:pt x="60" y="219"/>
                </a:lnTo>
                <a:lnTo>
                  <a:pt x="72" y="201"/>
                </a:lnTo>
                <a:lnTo>
                  <a:pt x="85" y="185"/>
                </a:lnTo>
                <a:lnTo>
                  <a:pt x="100" y="169"/>
                </a:lnTo>
                <a:lnTo>
                  <a:pt x="114" y="152"/>
                </a:lnTo>
                <a:lnTo>
                  <a:pt x="131" y="137"/>
                </a:lnTo>
                <a:lnTo>
                  <a:pt x="147" y="123"/>
                </a:lnTo>
                <a:lnTo>
                  <a:pt x="165" y="110"/>
                </a:lnTo>
                <a:lnTo>
                  <a:pt x="183" y="97"/>
                </a:lnTo>
                <a:lnTo>
                  <a:pt x="202" y="84"/>
                </a:lnTo>
                <a:lnTo>
                  <a:pt x="222" y="72"/>
                </a:lnTo>
                <a:lnTo>
                  <a:pt x="242" y="61"/>
                </a:lnTo>
                <a:lnTo>
                  <a:pt x="263" y="51"/>
                </a:lnTo>
                <a:lnTo>
                  <a:pt x="286" y="41"/>
                </a:lnTo>
                <a:lnTo>
                  <a:pt x="307" y="33"/>
                </a:lnTo>
                <a:lnTo>
                  <a:pt x="330" y="26"/>
                </a:lnTo>
                <a:lnTo>
                  <a:pt x="354" y="20"/>
                </a:lnTo>
                <a:lnTo>
                  <a:pt x="379" y="13"/>
                </a:lnTo>
                <a:lnTo>
                  <a:pt x="403" y="9"/>
                </a:lnTo>
                <a:lnTo>
                  <a:pt x="428" y="5"/>
                </a:lnTo>
                <a:lnTo>
                  <a:pt x="452" y="4"/>
                </a:lnTo>
                <a:lnTo>
                  <a:pt x="478" y="2"/>
                </a:lnTo>
                <a:lnTo>
                  <a:pt x="504" y="0"/>
                </a:lnTo>
                <a:lnTo>
                  <a:pt x="2782" y="0"/>
                </a:lnTo>
                <a:lnTo>
                  <a:pt x="2782" y="263"/>
                </a:lnTo>
                <a:lnTo>
                  <a:pt x="1092" y="263"/>
                </a:lnTo>
                <a:lnTo>
                  <a:pt x="1092" y="263"/>
                </a:lnTo>
                <a:lnTo>
                  <a:pt x="1069" y="263"/>
                </a:lnTo>
                <a:lnTo>
                  <a:pt x="1045" y="265"/>
                </a:lnTo>
                <a:lnTo>
                  <a:pt x="1022" y="268"/>
                </a:lnTo>
                <a:lnTo>
                  <a:pt x="1001" y="271"/>
                </a:lnTo>
                <a:lnTo>
                  <a:pt x="978" y="276"/>
                </a:lnTo>
                <a:lnTo>
                  <a:pt x="957" y="283"/>
                </a:lnTo>
                <a:lnTo>
                  <a:pt x="935" y="291"/>
                </a:lnTo>
                <a:lnTo>
                  <a:pt x="914" y="299"/>
                </a:lnTo>
                <a:lnTo>
                  <a:pt x="895" y="307"/>
                </a:lnTo>
                <a:lnTo>
                  <a:pt x="875" y="317"/>
                </a:lnTo>
                <a:lnTo>
                  <a:pt x="855" y="329"/>
                </a:lnTo>
                <a:lnTo>
                  <a:pt x="838" y="340"/>
                </a:lnTo>
                <a:lnTo>
                  <a:pt x="820" y="353"/>
                </a:lnTo>
                <a:lnTo>
                  <a:pt x="802" y="368"/>
                </a:lnTo>
                <a:lnTo>
                  <a:pt x="785" y="381"/>
                </a:lnTo>
                <a:lnTo>
                  <a:pt x="769" y="397"/>
                </a:lnTo>
                <a:lnTo>
                  <a:pt x="754" y="412"/>
                </a:lnTo>
                <a:lnTo>
                  <a:pt x="740" y="428"/>
                </a:lnTo>
                <a:lnTo>
                  <a:pt x="727" y="446"/>
                </a:lnTo>
                <a:lnTo>
                  <a:pt x="713" y="464"/>
                </a:lnTo>
                <a:lnTo>
                  <a:pt x="702" y="482"/>
                </a:lnTo>
                <a:lnTo>
                  <a:pt x="691" y="502"/>
                </a:lnTo>
                <a:lnTo>
                  <a:pt x="681" y="521"/>
                </a:lnTo>
                <a:lnTo>
                  <a:pt x="671" y="542"/>
                </a:lnTo>
                <a:lnTo>
                  <a:pt x="663" y="562"/>
                </a:lnTo>
                <a:lnTo>
                  <a:pt x="656" y="583"/>
                </a:lnTo>
                <a:lnTo>
                  <a:pt x="650" y="606"/>
                </a:lnTo>
                <a:lnTo>
                  <a:pt x="645" y="627"/>
                </a:lnTo>
                <a:lnTo>
                  <a:pt x="640" y="650"/>
                </a:lnTo>
                <a:lnTo>
                  <a:pt x="638" y="673"/>
                </a:lnTo>
                <a:lnTo>
                  <a:pt x="637" y="696"/>
                </a:lnTo>
                <a:lnTo>
                  <a:pt x="635" y="719"/>
                </a:lnTo>
                <a:lnTo>
                  <a:pt x="635" y="719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6" name="Shape 26"/>
          <p:cNvSpPr/>
          <p:nvPr/>
        </p:nvSpPr>
        <p:spPr>
          <a:xfrm>
            <a:off x="152401" y="4641850"/>
            <a:ext cx="498599" cy="22160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7" name="Shape 27"/>
          <p:cNvSpPr/>
          <p:nvPr/>
        </p:nvSpPr>
        <p:spPr>
          <a:xfrm>
            <a:off x="2413000" y="1371600"/>
            <a:ext cx="2432099" cy="207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8" name="Shape 28"/>
          <p:cNvSpPr/>
          <p:nvPr/>
        </p:nvSpPr>
        <p:spPr>
          <a:xfrm>
            <a:off x="4911726" y="1371600"/>
            <a:ext cx="1965299" cy="207900"/>
          </a:xfrm>
          <a:prstGeom prst="rect">
            <a:avLst/>
          </a:prstGeom>
          <a:solidFill>
            <a:srgbClr val="E3BC6D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9" name="Shape 29"/>
          <p:cNvSpPr/>
          <p:nvPr/>
        </p:nvSpPr>
        <p:spPr>
          <a:xfrm>
            <a:off x="6943725" y="1371600"/>
            <a:ext cx="2200199" cy="207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854948" y="1579562"/>
            <a:ext cx="3859799" cy="4988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457200" indent="-457200" rtl="0">
              <a:defRPr>
                <a:solidFill>
                  <a:schemeClr val="lt2"/>
                </a:solidFill>
              </a:defRPr>
            </a:lvl1pPr>
            <a:lvl2pPr rtl="0">
              <a:defRPr>
                <a:solidFill>
                  <a:schemeClr val="lt2"/>
                </a:solidFill>
              </a:defRPr>
            </a:lvl2pPr>
            <a:lvl3pPr rtl="0">
              <a:defRPr>
                <a:solidFill>
                  <a:schemeClr val="lt2"/>
                </a:solidFill>
              </a:defRPr>
            </a:lvl3pPr>
            <a:lvl4pPr rtl="0">
              <a:defRPr>
                <a:solidFill>
                  <a:schemeClr val="lt2"/>
                </a:solidFill>
              </a:defRPr>
            </a:lvl4pPr>
            <a:lvl5pPr rtl="0">
              <a:defRPr sz="1800">
                <a:solidFill>
                  <a:schemeClr val="lt2"/>
                </a:solidFill>
              </a:defRPr>
            </a:lvl5pPr>
            <a:lvl6pPr rtl="0">
              <a:defRPr sz="1800">
                <a:solidFill>
                  <a:schemeClr val="lt2"/>
                </a:solidFill>
              </a:defRPr>
            </a:lvl6pPr>
            <a:lvl7pPr rtl="0">
              <a:defRPr sz="1800">
                <a:solidFill>
                  <a:schemeClr val="lt2"/>
                </a:solidFill>
              </a:defRPr>
            </a:lvl7pPr>
            <a:lvl8pPr rtl="0">
              <a:defRPr sz="1800">
                <a:solidFill>
                  <a:schemeClr val="lt2"/>
                </a:solidFill>
              </a:defRPr>
            </a:lvl8pPr>
            <a:lvl9pPr rtl="0">
              <a:defRPr sz="18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4827083" y="1579562"/>
            <a:ext cx="3859799" cy="4988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457200" indent="-457200" rtl="0">
              <a:defRPr>
                <a:solidFill>
                  <a:schemeClr val="lt2"/>
                </a:solidFill>
              </a:defRPr>
            </a:lvl1pPr>
            <a:lvl2pPr rtl="0">
              <a:defRPr>
                <a:solidFill>
                  <a:schemeClr val="lt2"/>
                </a:solidFill>
              </a:defRPr>
            </a:lvl2pPr>
            <a:lvl3pPr rtl="0">
              <a:defRPr>
                <a:solidFill>
                  <a:schemeClr val="lt2"/>
                </a:solidFill>
              </a:defRPr>
            </a:lvl3pPr>
            <a:lvl4pPr rtl="0">
              <a:defRPr>
                <a:solidFill>
                  <a:schemeClr val="lt2"/>
                </a:solidFill>
              </a:defRPr>
            </a:lvl4pPr>
            <a:lvl5pPr rtl="0">
              <a:defRPr sz="1800">
                <a:solidFill>
                  <a:schemeClr val="lt2"/>
                </a:solidFill>
              </a:defRPr>
            </a:lvl5pPr>
            <a:lvl6pPr rtl="0">
              <a:defRPr sz="1800">
                <a:solidFill>
                  <a:schemeClr val="lt2"/>
                </a:solidFill>
              </a:defRPr>
            </a:lvl6pPr>
            <a:lvl7pPr rtl="0">
              <a:defRPr sz="1800">
                <a:solidFill>
                  <a:schemeClr val="lt2"/>
                </a:solidFill>
              </a:defRPr>
            </a:lvl7pPr>
            <a:lvl8pPr rtl="0">
              <a:defRPr sz="1800">
                <a:solidFill>
                  <a:schemeClr val="lt2"/>
                </a:solidFill>
              </a:defRPr>
            </a:lvl8pPr>
            <a:lvl9pPr rtl="0">
              <a:defRPr sz="18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854948" y="216537"/>
            <a:ext cx="78317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/>
          <p:nvPr/>
        </p:nvSpPr>
        <p:spPr>
          <a:xfrm>
            <a:off x="152401" y="1371600"/>
            <a:ext cx="2208212" cy="3182937"/>
          </a:xfrm>
          <a:custGeom>
            <a:avLst/>
            <a:gdLst/>
            <a:ahLst/>
            <a:cxnLst/>
            <a:rect l="0" t="0" r="0" b="0"/>
            <a:pathLst>
              <a:path w="2782" h="4010" extrusionOk="0">
                <a:moveTo>
                  <a:pt x="635" y="719"/>
                </a:moveTo>
                <a:lnTo>
                  <a:pt x="635" y="719"/>
                </a:lnTo>
                <a:lnTo>
                  <a:pt x="635" y="4010"/>
                </a:lnTo>
                <a:lnTo>
                  <a:pt x="0" y="4010"/>
                </a:lnTo>
                <a:lnTo>
                  <a:pt x="0" y="418"/>
                </a:lnTo>
                <a:lnTo>
                  <a:pt x="0" y="418"/>
                </a:lnTo>
                <a:lnTo>
                  <a:pt x="0" y="397"/>
                </a:lnTo>
                <a:lnTo>
                  <a:pt x="2" y="376"/>
                </a:lnTo>
                <a:lnTo>
                  <a:pt x="5" y="355"/>
                </a:lnTo>
                <a:lnTo>
                  <a:pt x="10" y="333"/>
                </a:lnTo>
                <a:lnTo>
                  <a:pt x="15" y="314"/>
                </a:lnTo>
                <a:lnTo>
                  <a:pt x="21" y="294"/>
                </a:lnTo>
                <a:lnTo>
                  <a:pt x="29" y="275"/>
                </a:lnTo>
                <a:lnTo>
                  <a:pt x="39" y="255"/>
                </a:lnTo>
                <a:lnTo>
                  <a:pt x="49" y="237"/>
                </a:lnTo>
                <a:lnTo>
                  <a:pt x="60" y="219"/>
                </a:lnTo>
                <a:lnTo>
                  <a:pt x="72" y="201"/>
                </a:lnTo>
                <a:lnTo>
                  <a:pt x="85" y="185"/>
                </a:lnTo>
                <a:lnTo>
                  <a:pt x="100" y="169"/>
                </a:lnTo>
                <a:lnTo>
                  <a:pt x="114" y="152"/>
                </a:lnTo>
                <a:lnTo>
                  <a:pt x="131" y="137"/>
                </a:lnTo>
                <a:lnTo>
                  <a:pt x="147" y="123"/>
                </a:lnTo>
                <a:lnTo>
                  <a:pt x="165" y="110"/>
                </a:lnTo>
                <a:lnTo>
                  <a:pt x="183" y="97"/>
                </a:lnTo>
                <a:lnTo>
                  <a:pt x="202" y="84"/>
                </a:lnTo>
                <a:lnTo>
                  <a:pt x="222" y="72"/>
                </a:lnTo>
                <a:lnTo>
                  <a:pt x="242" y="61"/>
                </a:lnTo>
                <a:lnTo>
                  <a:pt x="263" y="51"/>
                </a:lnTo>
                <a:lnTo>
                  <a:pt x="286" y="41"/>
                </a:lnTo>
                <a:lnTo>
                  <a:pt x="307" y="33"/>
                </a:lnTo>
                <a:lnTo>
                  <a:pt x="330" y="26"/>
                </a:lnTo>
                <a:lnTo>
                  <a:pt x="354" y="20"/>
                </a:lnTo>
                <a:lnTo>
                  <a:pt x="379" y="13"/>
                </a:lnTo>
                <a:lnTo>
                  <a:pt x="403" y="9"/>
                </a:lnTo>
                <a:lnTo>
                  <a:pt x="428" y="5"/>
                </a:lnTo>
                <a:lnTo>
                  <a:pt x="452" y="4"/>
                </a:lnTo>
                <a:lnTo>
                  <a:pt x="478" y="2"/>
                </a:lnTo>
                <a:lnTo>
                  <a:pt x="504" y="0"/>
                </a:lnTo>
                <a:lnTo>
                  <a:pt x="2782" y="0"/>
                </a:lnTo>
                <a:lnTo>
                  <a:pt x="2782" y="263"/>
                </a:lnTo>
                <a:lnTo>
                  <a:pt x="1092" y="263"/>
                </a:lnTo>
                <a:lnTo>
                  <a:pt x="1092" y="263"/>
                </a:lnTo>
                <a:lnTo>
                  <a:pt x="1069" y="263"/>
                </a:lnTo>
                <a:lnTo>
                  <a:pt x="1045" y="265"/>
                </a:lnTo>
                <a:lnTo>
                  <a:pt x="1022" y="268"/>
                </a:lnTo>
                <a:lnTo>
                  <a:pt x="1001" y="271"/>
                </a:lnTo>
                <a:lnTo>
                  <a:pt x="978" y="276"/>
                </a:lnTo>
                <a:lnTo>
                  <a:pt x="957" y="283"/>
                </a:lnTo>
                <a:lnTo>
                  <a:pt x="935" y="291"/>
                </a:lnTo>
                <a:lnTo>
                  <a:pt x="914" y="299"/>
                </a:lnTo>
                <a:lnTo>
                  <a:pt x="895" y="307"/>
                </a:lnTo>
                <a:lnTo>
                  <a:pt x="875" y="317"/>
                </a:lnTo>
                <a:lnTo>
                  <a:pt x="855" y="329"/>
                </a:lnTo>
                <a:lnTo>
                  <a:pt x="838" y="340"/>
                </a:lnTo>
                <a:lnTo>
                  <a:pt x="820" y="353"/>
                </a:lnTo>
                <a:lnTo>
                  <a:pt x="802" y="368"/>
                </a:lnTo>
                <a:lnTo>
                  <a:pt x="785" y="381"/>
                </a:lnTo>
                <a:lnTo>
                  <a:pt x="769" y="397"/>
                </a:lnTo>
                <a:lnTo>
                  <a:pt x="754" y="412"/>
                </a:lnTo>
                <a:lnTo>
                  <a:pt x="740" y="428"/>
                </a:lnTo>
                <a:lnTo>
                  <a:pt x="727" y="446"/>
                </a:lnTo>
                <a:lnTo>
                  <a:pt x="713" y="464"/>
                </a:lnTo>
                <a:lnTo>
                  <a:pt x="702" y="482"/>
                </a:lnTo>
                <a:lnTo>
                  <a:pt x="691" y="502"/>
                </a:lnTo>
                <a:lnTo>
                  <a:pt x="681" y="521"/>
                </a:lnTo>
                <a:lnTo>
                  <a:pt x="671" y="542"/>
                </a:lnTo>
                <a:lnTo>
                  <a:pt x="663" y="562"/>
                </a:lnTo>
                <a:lnTo>
                  <a:pt x="656" y="583"/>
                </a:lnTo>
                <a:lnTo>
                  <a:pt x="650" y="606"/>
                </a:lnTo>
                <a:lnTo>
                  <a:pt x="645" y="627"/>
                </a:lnTo>
                <a:lnTo>
                  <a:pt x="640" y="650"/>
                </a:lnTo>
                <a:lnTo>
                  <a:pt x="638" y="673"/>
                </a:lnTo>
                <a:lnTo>
                  <a:pt x="637" y="696"/>
                </a:lnTo>
                <a:lnTo>
                  <a:pt x="635" y="719"/>
                </a:lnTo>
                <a:lnTo>
                  <a:pt x="635" y="719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5" name="Shape 35"/>
          <p:cNvSpPr/>
          <p:nvPr/>
        </p:nvSpPr>
        <p:spPr>
          <a:xfrm>
            <a:off x="152401" y="4641850"/>
            <a:ext cx="498599" cy="22160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6" name="Shape 36"/>
          <p:cNvSpPr/>
          <p:nvPr/>
        </p:nvSpPr>
        <p:spPr>
          <a:xfrm>
            <a:off x="2413000" y="1371600"/>
            <a:ext cx="2432099" cy="207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7" name="Shape 37"/>
          <p:cNvSpPr/>
          <p:nvPr/>
        </p:nvSpPr>
        <p:spPr>
          <a:xfrm>
            <a:off x="4911726" y="1371600"/>
            <a:ext cx="1965299" cy="207900"/>
          </a:xfrm>
          <a:prstGeom prst="rect">
            <a:avLst/>
          </a:prstGeom>
          <a:solidFill>
            <a:srgbClr val="E3BC6D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8" name="Shape 38"/>
          <p:cNvSpPr/>
          <p:nvPr/>
        </p:nvSpPr>
        <p:spPr>
          <a:xfrm>
            <a:off x="6943725" y="1371600"/>
            <a:ext cx="2200199" cy="207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854948" y="216537"/>
            <a:ext cx="78317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/>
          <p:nvPr/>
        </p:nvSpPr>
        <p:spPr>
          <a:xfrm rot="10800000" flipH="1">
            <a:off x="228600" y="5333978"/>
            <a:ext cx="2208225" cy="1527698"/>
          </a:xfrm>
          <a:custGeom>
            <a:avLst/>
            <a:gdLst/>
            <a:ahLst/>
            <a:cxnLst/>
            <a:rect l="0" t="0" r="0" b="0"/>
            <a:pathLst>
              <a:path w="10000" h="18832" extrusionOk="0">
                <a:moveTo>
                  <a:pt x="2283" y="11895"/>
                </a:moveTo>
                <a:lnTo>
                  <a:pt x="2283" y="11895"/>
                </a:lnTo>
                <a:cubicBezTo>
                  <a:pt x="2258" y="7997"/>
                  <a:pt x="2271" y="3898"/>
                  <a:pt x="2246" y="0"/>
                </a:cubicBezTo>
                <a:lnTo>
                  <a:pt x="37" y="98"/>
                </a:lnTo>
                <a:cubicBezTo>
                  <a:pt x="25" y="4986"/>
                  <a:pt x="12" y="9874"/>
                  <a:pt x="0" y="14762"/>
                </a:cubicBezTo>
                <a:lnTo>
                  <a:pt x="0" y="14762"/>
                </a:lnTo>
                <a:lnTo>
                  <a:pt x="0" y="14967"/>
                </a:lnTo>
                <a:cubicBezTo>
                  <a:pt x="2" y="15036"/>
                  <a:pt x="5" y="15104"/>
                  <a:pt x="7" y="15173"/>
                </a:cubicBezTo>
                <a:cubicBezTo>
                  <a:pt x="11" y="15241"/>
                  <a:pt x="14" y="15310"/>
                  <a:pt x="18" y="15378"/>
                </a:cubicBezTo>
                <a:cubicBezTo>
                  <a:pt x="24" y="15443"/>
                  <a:pt x="30" y="15509"/>
                  <a:pt x="36" y="15574"/>
                </a:cubicBezTo>
                <a:cubicBezTo>
                  <a:pt x="42" y="15642"/>
                  <a:pt x="48" y="15711"/>
                  <a:pt x="54" y="15779"/>
                </a:cubicBezTo>
                <a:cubicBezTo>
                  <a:pt x="61" y="15844"/>
                  <a:pt x="68" y="15910"/>
                  <a:pt x="75" y="15975"/>
                </a:cubicBezTo>
                <a:cubicBezTo>
                  <a:pt x="85" y="16037"/>
                  <a:pt x="94" y="16099"/>
                  <a:pt x="104" y="16161"/>
                </a:cubicBezTo>
                <a:cubicBezTo>
                  <a:pt x="116" y="16220"/>
                  <a:pt x="128" y="16278"/>
                  <a:pt x="140" y="16337"/>
                </a:cubicBezTo>
                <a:cubicBezTo>
                  <a:pt x="152" y="16402"/>
                  <a:pt x="164" y="16468"/>
                  <a:pt x="176" y="16533"/>
                </a:cubicBezTo>
                <a:cubicBezTo>
                  <a:pt x="189" y="16592"/>
                  <a:pt x="203" y="16650"/>
                  <a:pt x="216" y="16709"/>
                </a:cubicBezTo>
                <a:cubicBezTo>
                  <a:pt x="230" y="16761"/>
                  <a:pt x="245" y="16813"/>
                  <a:pt x="259" y="16865"/>
                </a:cubicBezTo>
                <a:cubicBezTo>
                  <a:pt x="275" y="16924"/>
                  <a:pt x="290" y="16982"/>
                  <a:pt x="306" y="17041"/>
                </a:cubicBezTo>
                <a:cubicBezTo>
                  <a:pt x="324" y="17097"/>
                  <a:pt x="341" y="17152"/>
                  <a:pt x="359" y="17208"/>
                </a:cubicBezTo>
                <a:cubicBezTo>
                  <a:pt x="376" y="17254"/>
                  <a:pt x="393" y="17299"/>
                  <a:pt x="410" y="17345"/>
                </a:cubicBezTo>
                <a:cubicBezTo>
                  <a:pt x="430" y="17400"/>
                  <a:pt x="451" y="17456"/>
                  <a:pt x="471" y="17511"/>
                </a:cubicBezTo>
                <a:cubicBezTo>
                  <a:pt x="490" y="17557"/>
                  <a:pt x="509" y="17602"/>
                  <a:pt x="528" y="17648"/>
                </a:cubicBezTo>
                <a:cubicBezTo>
                  <a:pt x="550" y="17690"/>
                  <a:pt x="571" y="17733"/>
                  <a:pt x="593" y="17775"/>
                </a:cubicBezTo>
                <a:cubicBezTo>
                  <a:pt x="615" y="17817"/>
                  <a:pt x="636" y="17860"/>
                  <a:pt x="658" y="17902"/>
                </a:cubicBezTo>
                <a:cubicBezTo>
                  <a:pt x="681" y="17945"/>
                  <a:pt x="703" y="17987"/>
                  <a:pt x="726" y="18030"/>
                </a:cubicBezTo>
                <a:lnTo>
                  <a:pt x="798" y="18147"/>
                </a:lnTo>
                <a:cubicBezTo>
                  <a:pt x="822" y="18180"/>
                  <a:pt x="846" y="18212"/>
                  <a:pt x="870" y="18245"/>
                </a:cubicBezTo>
                <a:lnTo>
                  <a:pt x="945" y="18353"/>
                </a:lnTo>
                <a:cubicBezTo>
                  <a:pt x="973" y="18379"/>
                  <a:pt x="1000" y="18405"/>
                  <a:pt x="1028" y="18431"/>
                </a:cubicBezTo>
                <a:cubicBezTo>
                  <a:pt x="1053" y="18457"/>
                  <a:pt x="1079" y="18483"/>
                  <a:pt x="1104" y="18509"/>
                </a:cubicBezTo>
                <a:lnTo>
                  <a:pt x="1186" y="18597"/>
                </a:lnTo>
                <a:lnTo>
                  <a:pt x="1272" y="18656"/>
                </a:lnTo>
                <a:cubicBezTo>
                  <a:pt x="1302" y="18672"/>
                  <a:pt x="1332" y="18689"/>
                  <a:pt x="1362" y="18705"/>
                </a:cubicBezTo>
                <a:cubicBezTo>
                  <a:pt x="1391" y="18721"/>
                  <a:pt x="1420" y="18738"/>
                  <a:pt x="1449" y="18754"/>
                </a:cubicBezTo>
                <a:cubicBezTo>
                  <a:pt x="1479" y="18770"/>
                  <a:pt x="1508" y="18787"/>
                  <a:pt x="1538" y="18803"/>
                </a:cubicBezTo>
                <a:lnTo>
                  <a:pt x="1625" y="18812"/>
                </a:lnTo>
                <a:cubicBezTo>
                  <a:pt x="1656" y="18819"/>
                  <a:pt x="1687" y="18825"/>
                  <a:pt x="1718" y="18832"/>
                </a:cubicBezTo>
                <a:lnTo>
                  <a:pt x="1812" y="18832"/>
                </a:lnTo>
                <a:lnTo>
                  <a:pt x="10000" y="18832"/>
                </a:lnTo>
                <a:lnTo>
                  <a:pt x="10000" y="16278"/>
                </a:lnTo>
                <a:lnTo>
                  <a:pt x="3925" y="16278"/>
                </a:lnTo>
                <a:lnTo>
                  <a:pt x="3925" y="16278"/>
                </a:lnTo>
                <a:lnTo>
                  <a:pt x="3843" y="16278"/>
                </a:lnTo>
                <a:cubicBezTo>
                  <a:pt x="3814" y="16272"/>
                  <a:pt x="3785" y="16265"/>
                  <a:pt x="3756" y="16259"/>
                </a:cubicBezTo>
                <a:lnTo>
                  <a:pt x="3674" y="16229"/>
                </a:lnTo>
                <a:cubicBezTo>
                  <a:pt x="3649" y="16219"/>
                  <a:pt x="3623" y="16210"/>
                  <a:pt x="3598" y="16200"/>
                </a:cubicBezTo>
                <a:cubicBezTo>
                  <a:pt x="3570" y="16184"/>
                  <a:pt x="3543" y="16167"/>
                  <a:pt x="3515" y="16151"/>
                </a:cubicBezTo>
                <a:lnTo>
                  <a:pt x="3440" y="16082"/>
                </a:lnTo>
                <a:lnTo>
                  <a:pt x="3361" y="16024"/>
                </a:lnTo>
                <a:cubicBezTo>
                  <a:pt x="3336" y="15998"/>
                  <a:pt x="3310" y="15972"/>
                  <a:pt x="3285" y="15946"/>
                </a:cubicBezTo>
                <a:lnTo>
                  <a:pt x="3217" y="15857"/>
                </a:lnTo>
                <a:cubicBezTo>
                  <a:pt x="3193" y="15828"/>
                  <a:pt x="3169" y="15798"/>
                  <a:pt x="3145" y="15769"/>
                </a:cubicBezTo>
                <a:lnTo>
                  <a:pt x="3073" y="15652"/>
                </a:lnTo>
                <a:cubicBezTo>
                  <a:pt x="3053" y="15616"/>
                  <a:pt x="3032" y="15580"/>
                  <a:pt x="3012" y="15544"/>
                </a:cubicBezTo>
                <a:cubicBezTo>
                  <a:pt x="2991" y="15505"/>
                  <a:pt x="2969" y="15466"/>
                  <a:pt x="2948" y="15427"/>
                </a:cubicBezTo>
                <a:cubicBezTo>
                  <a:pt x="2926" y="15385"/>
                  <a:pt x="2905" y="15342"/>
                  <a:pt x="2883" y="15300"/>
                </a:cubicBezTo>
                <a:cubicBezTo>
                  <a:pt x="2863" y="15254"/>
                  <a:pt x="2842" y="15209"/>
                  <a:pt x="2822" y="15163"/>
                </a:cubicBezTo>
                <a:cubicBezTo>
                  <a:pt x="2803" y="15114"/>
                  <a:pt x="2783" y="15065"/>
                  <a:pt x="2764" y="15016"/>
                </a:cubicBezTo>
                <a:lnTo>
                  <a:pt x="2710" y="14869"/>
                </a:lnTo>
                <a:cubicBezTo>
                  <a:pt x="2693" y="14817"/>
                  <a:pt x="2677" y="14765"/>
                  <a:pt x="2660" y="14713"/>
                </a:cubicBezTo>
                <a:cubicBezTo>
                  <a:pt x="2644" y="14657"/>
                  <a:pt x="2629" y="14602"/>
                  <a:pt x="2613" y="14546"/>
                </a:cubicBezTo>
                <a:cubicBezTo>
                  <a:pt x="2596" y="14491"/>
                  <a:pt x="2580" y="14435"/>
                  <a:pt x="2563" y="14380"/>
                </a:cubicBezTo>
                <a:cubicBezTo>
                  <a:pt x="2550" y="14321"/>
                  <a:pt x="2536" y="14263"/>
                  <a:pt x="2523" y="14204"/>
                </a:cubicBezTo>
                <a:cubicBezTo>
                  <a:pt x="2510" y="14139"/>
                  <a:pt x="2497" y="14073"/>
                  <a:pt x="2484" y="14008"/>
                </a:cubicBezTo>
                <a:cubicBezTo>
                  <a:pt x="2472" y="13943"/>
                  <a:pt x="2460" y="13877"/>
                  <a:pt x="2448" y="13812"/>
                </a:cubicBezTo>
                <a:cubicBezTo>
                  <a:pt x="2436" y="13750"/>
                  <a:pt x="2424" y="13689"/>
                  <a:pt x="2412" y="13627"/>
                </a:cubicBezTo>
                <a:cubicBezTo>
                  <a:pt x="2402" y="13562"/>
                  <a:pt x="2393" y="13496"/>
                  <a:pt x="2383" y="13431"/>
                </a:cubicBezTo>
                <a:cubicBezTo>
                  <a:pt x="2375" y="13362"/>
                  <a:pt x="2366" y="13294"/>
                  <a:pt x="2358" y="13225"/>
                </a:cubicBezTo>
                <a:cubicBezTo>
                  <a:pt x="2351" y="13157"/>
                  <a:pt x="2343" y="13088"/>
                  <a:pt x="2336" y="13020"/>
                </a:cubicBezTo>
                <a:lnTo>
                  <a:pt x="2318" y="12795"/>
                </a:lnTo>
                <a:cubicBezTo>
                  <a:pt x="2312" y="12726"/>
                  <a:pt x="2307" y="12658"/>
                  <a:pt x="2301" y="12589"/>
                </a:cubicBezTo>
                <a:cubicBezTo>
                  <a:pt x="2298" y="12514"/>
                  <a:pt x="2296" y="12439"/>
                  <a:pt x="2293" y="12364"/>
                </a:cubicBezTo>
                <a:lnTo>
                  <a:pt x="2290" y="12139"/>
                </a:lnTo>
                <a:cubicBezTo>
                  <a:pt x="2288" y="12058"/>
                  <a:pt x="2285" y="11976"/>
                  <a:pt x="2283" y="11895"/>
                </a:cubicBezTo>
                <a:lnTo>
                  <a:pt x="2283" y="1189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2" name="Shape 42"/>
          <p:cNvSpPr/>
          <p:nvPr/>
        </p:nvSpPr>
        <p:spPr>
          <a:xfrm>
            <a:off x="2497136" y="5334000"/>
            <a:ext cx="2432099" cy="207900"/>
          </a:xfrm>
          <a:prstGeom prst="rect">
            <a:avLst/>
          </a:prstGeom>
          <a:solidFill>
            <a:srgbClr val="BF8AC9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3" name="Shape 43"/>
          <p:cNvSpPr/>
          <p:nvPr/>
        </p:nvSpPr>
        <p:spPr>
          <a:xfrm>
            <a:off x="4995862" y="5334000"/>
            <a:ext cx="1965299" cy="207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4" name="Shape 44"/>
          <p:cNvSpPr/>
          <p:nvPr/>
        </p:nvSpPr>
        <p:spPr>
          <a:xfrm>
            <a:off x="7010400" y="5334000"/>
            <a:ext cx="2133599" cy="207900"/>
          </a:xfrm>
          <a:prstGeom prst="rect">
            <a:avLst/>
          </a:prstGeom>
          <a:solidFill>
            <a:srgbClr val="BB4C4B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1020958" y="5875078"/>
            <a:ext cx="7813199" cy="69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66666"/>
              <a:buFont typeface="Arial"/>
              <a:buChar char="•"/>
              <a:defRPr sz="1800" b="1">
                <a:solidFill>
                  <a:schemeClr val="lt2"/>
                </a:solidFill>
              </a:defRPr>
            </a:lvl1pPr>
            <a:lvl2pPr marL="285750" indent="-28575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Courier New"/>
              <a:buChar char="o"/>
              <a:defRPr sz="1800" b="1">
                <a:solidFill>
                  <a:schemeClr val="lt2"/>
                </a:solidFill>
              </a:defRPr>
            </a:lvl2pPr>
            <a:lvl3pPr marL="285750" indent="-28575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Wingdings"/>
              <a:buChar char="§"/>
              <a:defRPr sz="1800" b="1">
                <a:solidFill>
                  <a:schemeClr val="lt2"/>
                </a:solidFill>
              </a:defRPr>
            </a:lvl3pPr>
            <a:lvl4pPr marL="285750" indent="-28575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66666"/>
              <a:buFont typeface="Arial"/>
              <a:buChar char="•"/>
              <a:defRPr sz="1800" b="1">
                <a:solidFill>
                  <a:schemeClr val="lt2"/>
                </a:solidFill>
              </a:defRPr>
            </a:lvl4pPr>
            <a:lvl5pPr marL="285750" indent="-28575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Courier New"/>
              <a:buChar char="o"/>
              <a:defRPr sz="1800" b="1">
                <a:solidFill>
                  <a:schemeClr val="lt2"/>
                </a:solidFill>
              </a:defRPr>
            </a:lvl5pPr>
            <a:lvl6pPr marL="285750" indent="-28575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Wingdings"/>
              <a:buChar char="§"/>
              <a:defRPr sz="1800" b="1">
                <a:solidFill>
                  <a:schemeClr val="lt2"/>
                </a:solidFill>
              </a:defRPr>
            </a:lvl6pPr>
            <a:lvl7pPr marL="285750" indent="-28575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66666"/>
              <a:buFont typeface="Arial"/>
              <a:buChar char="•"/>
              <a:defRPr sz="1800" b="1">
                <a:solidFill>
                  <a:schemeClr val="lt2"/>
                </a:solidFill>
              </a:defRPr>
            </a:lvl7pPr>
            <a:lvl8pPr marL="285750" indent="-28575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Courier New"/>
              <a:buChar char="o"/>
              <a:defRPr sz="1800" b="1">
                <a:solidFill>
                  <a:schemeClr val="lt2"/>
                </a:solidFill>
              </a:defRPr>
            </a:lvl8pPr>
            <a:lvl9pPr marL="285750" indent="-28575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Wingdings"/>
              <a:buChar char="§"/>
              <a:defRPr sz="1800" b="1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/>
          <p:nvPr/>
        </p:nvSpPr>
        <p:spPr>
          <a:xfrm>
            <a:off x="2413000" y="0"/>
            <a:ext cx="2432099" cy="207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8" name="Shape 48"/>
          <p:cNvSpPr/>
          <p:nvPr/>
        </p:nvSpPr>
        <p:spPr>
          <a:xfrm>
            <a:off x="4911726" y="0"/>
            <a:ext cx="1965299" cy="207900"/>
          </a:xfrm>
          <a:prstGeom prst="rect">
            <a:avLst/>
          </a:prstGeom>
          <a:solidFill>
            <a:srgbClr val="E3BC6D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9" name="Shape 49"/>
          <p:cNvSpPr/>
          <p:nvPr/>
        </p:nvSpPr>
        <p:spPr>
          <a:xfrm>
            <a:off x="6943725" y="0"/>
            <a:ext cx="2200199" cy="207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50" name="Shape 50"/>
          <p:cNvSpPr/>
          <p:nvPr/>
        </p:nvSpPr>
        <p:spPr>
          <a:xfrm>
            <a:off x="0" y="0"/>
            <a:ext cx="2346300" cy="207900"/>
          </a:xfrm>
          <a:prstGeom prst="rect">
            <a:avLst/>
          </a:prstGeom>
          <a:solidFill>
            <a:srgbClr val="E3BC6D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51" name="Shape 51"/>
          <p:cNvSpPr/>
          <p:nvPr/>
        </p:nvSpPr>
        <p:spPr>
          <a:xfrm>
            <a:off x="0" y="6650036"/>
            <a:ext cx="2432099" cy="207900"/>
          </a:xfrm>
          <a:prstGeom prst="rect">
            <a:avLst/>
          </a:prstGeom>
          <a:solidFill>
            <a:srgbClr val="BF8AC9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52" name="Shape 52"/>
          <p:cNvSpPr/>
          <p:nvPr/>
        </p:nvSpPr>
        <p:spPr>
          <a:xfrm>
            <a:off x="2498725" y="6650036"/>
            <a:ext cx="1965299" cy="207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53" name="Shape 53"/>
          <p:cNvSpPr/>
          <p:nvPr/>
        </p:nvSpPr>
        <p:spPr>
          <a:xfrm>
            <a:off x="4513262" y="6650036"/>
            <a:ext cx="4630799" cy="207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3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marL="742950" indent="-285750" rtl="0">
              <a:defRPr/>
            </a:lvl2pPr>
            <a:lvl3pPr marL="1143000" indent="-228600" rtl="0">
              <a:defRPr/>
            </a:lvl3pPr>
            <a:lvl4pPr marL="1600200" indent="-2286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4" Type="http://schemas.openxmlformats.org/officeDocument/2006/relationships/slideLayout" Target="../slideLayouts/slideLayout10.xml"/><Relationship Id="rId5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2.xml"/><Relationship Id="rId7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2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dk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lt2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chemeClr val="lt2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lt2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chemeClr val="lt2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chemeClr val="lt2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chemeClr val="lt2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chemeClr val="lt2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chemeClr val="lt2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chemeClr val="lt2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lt1"/>
        </a:solidFill>
        <a:effectLst/>
      </p:bgPr>
    </p:bg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hyperlink" Target="http://youtube.com/v/4tZxOazYQ7g" TargetMode="External"/><Relationship Id="rId5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ctrTitle"/>
          </p:nvPr>
        </p:nvSpPr>
        <p:spPr>
          <a:xfrm>
            <a:off x="2220060" y="2916233"/>
            <a:ext cx="4710000" cy="16505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Languedoc Roussillon</a:t>
            </a:r>
          </a:p>
        </p:txBody>
      </p:sp>
      <p:sp>
        <p:nvSpPr>
          <p:cNvPr id="74" name="Shape 74"/>
          <p:cNvSpPr txBox="1">
            <a:spLocks noGrp="1"/>
          </p:cNvSpPr>
          <p:nvPr>
            <p:ph type="subTitle" idx="1"/>
          </p:nvPr>
        </p:nvSpPr>
        <p:spPr>
          <a:xfrm>
            <a:off x="2220060" y="4974907"/>
            <a:ext cx="4710000" cy="8849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By: Anna Schweigler</a:t>
            </a:r>
          </a:p>
        </p:txBody>
      </p:sp>
      <p:sp>
        <p:nvSpPr>
          <p:cNvPr id="75" name="Shape 75"/>
          <p:cNvSpPr/>
          <p:nvPr/>
        </p:nvSpPr>
        <p:spPr>
          <a:xfrm>
            <a:off x="3332306" y="264275"/>
            <a:ext cx="2666793" cy="294988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mc:AlternateContent>
    <mc:Choice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 Requires="p14">
      <p:transition spd="slow">
        <p14:flip dir="l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854948" y="1579562"/>
            <a:ext cx="7831799" cy="4988100"/>
          </a:xfrm>
          <a:prstGeom prst="rect">
            <a:avLst/>
          </a:prstGeom>
          <a:ln w="9525" cap="flat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-Montpellier est capitale de Languedoc</a:t>
            </a:r>
          </a:p>
          <a:p>
            <a:pPr lvl="0" rtl="0">
              <a:buNone/>
            </a:pPr>
            <a:r>
              <a:rPr lang="en"/>
              <a:t>-leur drapeau</a:t>
            </a:r>
          </a:p>
          <a:p>
            <a:pPr>
              <a:buNone/>
            </a:pPr>
            <a:r>
              <a:rPr lang="en"/>
              <a:t>-regarder ceci</a:t>
            </a:r>
          </a:p>
        </p:txBody>
      </p:sp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>
            <a:off x="762448" y="229737"/>
            <a:ext cx="7831799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Basique Faits</a:t>
            </a:r>
          </a:p>
        </p:txBody>
      </p:sp>
      <p:sp>
        <p:nvSpPr>
          <p:cNvPr id="82" name="Shape 82"/>
          <p:cNvSpPr/>
          <p:nvPr/>
        </p:nvSpPr>
        <p:spPr>
          <a:xfrm>
            <a:off x="4614975" y="2334250"/>
            <a:ext cx="3429000" cy="2057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83" name="Shape 83"/>
          <p:cNvSpPr/>
          <p:nvPr/>
        </p:nvSpPr>
        <p:spPr>
          <a:xfrm>
            <a:off x="3454125" y="2334250"/>
            <a:ext cx="914400" cy="4572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84" name="Shape 84">
            <a:hlinkClick r:id="rId4"/>
          </p:cNvPr>
          <p:cNvSpPr/>
          <p:nvPr/>
        </p:nvSpPr>
        <p:spPr>
          <a:xfrm>
            <a:off x="1255350" y="3960875"/>
            <a:ext cx="2930313" cy="220010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  <p:sp>
        <p:nvSpPr>
          <p:cNvPr id="85" name="Shape 85"/>
          <p:cNvSpPr/>
          <p:nvPr/>
        </p:nvSpPr>
        <p:spPr>
          <a:xfrm>
            <a:off x="3365575" y="2971800"/>
            <a:ext cx="457200" cy="914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854948" y="1579562"/>
            <a:ext cx="7831799" cy="49881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Dans 2004, maire Montpellier Georges Freche conquis le region. Voulu a changer le nom de region a Septimanie. </a:t>
            </a:r>
          </a:p>
        </p:txBody>
      </p:sp>
      <p:sp>
        <p:nvSpPr>
          <p:cNvPr id="91" name="Shape 91"/>
          <p:cNvSpPr txBox="1">
            <a:spLocks noGrp="1"/>
          </p:cNvSpPr>
          <p:nvPr>
            <p:ph type="title"/>
          </p:nvPr>
        </p:nvSpPr>
        <p:spPr>
          <a:xfrm>
            <a:off x="854948" y="216537"/>
            <a:ext cx="7831799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Politique</a:t>
            </a:r>
          </a:p>
        </p:txBody>
      </p:sp>
      <p:cxnSp>
        <p:nvCxnSpPr>
          <p:cNvPr id="92" name="Shape 92"/>
          <p:cNvCxnSpPr/>
          <p:nvPr/>
        </p:nvCxnSpPr>
        <p:spPr>
          <a:xfrm rot="10800000" flipH="1">
            <a:off x="1374625" y="2250875"/>
            <a:ext cx="60299" cy="60299"/>
          </a:xfrm>
          <a:prstGeom prst="straightConnector1">
            <a:avLst/>
          </a:prstGeom>
          <a:noFill/>
          <a:ln w="19050" cap="flat">
            <a:solidFill>
              <a:srgbClr val="FFD966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93" name="Shape 93"/>
          <p:cNvCxnSpPr/>
          <p:nvPr/>
        </p:nvCxnSpPr>
        <p:spPr>
          <a:xfrm>
            <a:off x="1435050" y="2235650"/>
            <a:ext cx="105599" cy="105599"/>
          </a:xfrm>
          <a:prstGeom prst="straightConnector1">
            <a:avLst/>
          </a:prstGeom>
          <a:noFill/>
          <a:ln w="19050" cap="flat">
            <a:solidFill>
              <a:srgbClr val="FFD966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94" name="Shape 94"/>
          <p:cNvCxnSpPr/>
          <p:nvPr/>
        </p:nvCxnSpPr>
        <p:spPr>
          <a:xfrm>
            <a:off x="6510575" y="2235650"/>
            <a:ext cx="135899" cy="75600"/>
          </a:xfrm>
          <a:prstGeom prst="straightConnector1">
            <a:avLst/>
          </a:prstGeom>
          <a:noFill/>
          <a:ln w="19050" cap="flat">
            <a:solidFill>
              <a:srgbClr val="FFD966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95" name="Shape 95"/>
          <p:cNvCxnSpPr/>
          <p:nvPr/>
        </p:nvCxnSpPr>
        <p:spPr>
          <a:xfrm>
            <a:off x="3610275" y="2658600"/>
            <a:ext cx="90600" cy="75600"/>
          </a:xfrm>
          <a:prstGeom prst="straightConnector1">
            <a:avLst/>
          </a:prstGeom>
          <a:noFill/>
          <a:ln w="19050" cap="flat">
            <a:solidFill>
              <a:srgbClr val="FFD966"/>
            </a:solidFill>
            <a:prstDash val="solid"/>
            <a:round/>
            <a:headEnd type="none" w="lg" len="lg"/>
            <a:tailEnd type="none" w="lg" len="lg"/>
          </a:ln>
        </p:spPr>
      </p:cxn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854948" y="1579537"/>
            <a:ext cx="7831799" cy="49881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-Rugby est Languedoc Roussillion regional sport.</a:t>
            </a:r>
          </a:p>
          <a:p>
            <a:endParaRPr/>
          </a:p>
          <a:p>
            <a:endParaRPr/>
          </a:p>
          <a:p>
            <a:pPr lvl="0" rtl="0">
              <a:buNone/>
            </a:pPr>
            <a:r>
              <a:rPr lang="en"/>
              <a:t>-</a:t>
            </a:r>
            <a:r>
              <a:rPr lang="en" sz="2400"/>
              <a:t>Le celebre Limoux Carnaval, et le Pezenas Carnaval, et le Symbolic Bete.</a:t>
            </a:r>
          </a:p>
        </p:txBody>
      </p:sp>
      <p:sp>
        <p:nvSpPr>
          <p:cNvPr id="101" name="Shape 101"/>
          <p:cNvSpPr txBox="1">
            <a:spLocks noGrp="1"/>
          </p:cNvSpPr>
          <p:nvPr>
            <p:ph type="title"/>
          </p:nvPr>
        </p:nvSpPr>
        <p:spPr>
          <a:xfrm>
            <a:off x="854948" y="216537"/>
            <a:ext cx="7831799" cy="1143000"/>
          </a:xfrm>
          <a:prstGeom prst="rect">
            <a:avLst/>
          </a:prstGeom>
          <a:ln w="9525" cap="flat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Lore</a:t>
            </a:r>
          </a:p>
        </p:txBody>
      </p:sp>
      <p:cxnSp>
        <p:nvCxnSpPr>
          <p:cNvPr id="102" name="Shape 102"/>
          <p:cNvCxnSpPr/>
          <p:nvPr/>
        </p:nvCxnSpPr>
        <p:spPr>
          <a:xfrm rot="10800000" flipH="1">
            <a:off x="7082625" y="1770750"/>
            <a:ext cx="92399" cy="79199"/>
          </a:xfrm>
          <a:prstGeom prst="straightConnector1">
            <a:avLst/>
          </a:prstGeom>
          <a:noFill/>
          <a:ln w="19050" cap="flat">
            <a:solidFill>
              <a:srgbClr val="FFD966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03" name="Shape 103"/>
          <p:cNvSpPr/>
          <p:nvPr/>
        </p:nvSpPr>
        <p:spPr>
          <a:xfrm>
            <a:off x="2199575" y="2240800"/>
            <a:ext cx="2022456" cy="116073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cxnSp>
        <p:nvCxnSpPr>
          <p:cNvPr id="104" name="Shape 104"/>
          <p:cNvCxnSpPr/>
          <p:nvPr/>
        </p:nvCxnSpPr>
        <p:spPr>
          <a:xfrm rot="10800000" flipH="1">
            <a:off x="1691400" y="3719800"/>
            <a:ext cx="105599" cy="105599"/>
          </a:xfrm>
          <a:prstGeom prst="straightConnector1">
            <a:avLst/>
          </a:prstGeom>
          <a:noFill/>
          <a:ln w="19050" cap="flat">
            <a:solidFill>
              <a:srgbClr val="FFD966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05" name="Shape 105"/>
          <p:cNvCxnSpPr/>
          <p:nvPr/>
        </p:nvCxnSpPr>
        <p:spPr>
          <a:xfrm rot="10800000">
            <a:off x="1902925" y="3726400"/>
            <a:ext cx="105599" cy="92399"/>
          </a:xfrm>
          <a:prstGeom prst="straightConnector1">
            <a:avLst/>
          </a:prstGeom>
          <a:noFill/>
          <a:ln w="19050" cap="flat">
            <a:solidFill>
              <a:srgbClr val="FFD966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06" name="Shape 106"/>
          <p:cNvCxnSpPr/>
          <p:nvPr/>
        </p:nvCxnSpPr>
        <p:spPr>
          <a:xfrm rot="10800000">
            <a:off x="3171324" y="4129425"/>
            <a:ext cx="158700" cy="92399"/>
          </a:xfrm>
          <a:prstGeom prst="straightConnector1">
            <a:avLst/>
          </a:prstGeom>
          <a:noFill/>
          <a:ln w="19050" cap="flat">
            <a:solidFill>
              <a:srgbClr val="FFD966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07" name="Shape 107"/>
          <p:cNvCxnSpPr/>
          <p:nvPr/>
        </p:nvCxnSpPr>
        <p:spPr>
          <a:xfrm rot="10800000" flipH="1">
            <a:off x="3171325" y="4136025"/>
            <a:ext cx="65999" cy="79199"/>
          </a:xfrm>
          <a:prstGeom prst="straightConnector1">
            <a:avLst/>
          </a:prstGeom>
          <a:noFill/>
          <a:ln w="19050" cap="flat">
            <a:solidFill>
              <a:srgbClr val="FFD966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08" name="Shape 108"/>
          <p:cNvSpPr/>
          <p:nvPr/>
        </p:nvSpPr>
        <p:spPr>
          <a:xfrm>
            <a:off x="6269425" y="2398508"/>
            <a:ext cx="2191334" cy="132789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854948" y="1579562"/>
            <a:ext cx="7831799" cy="49881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Parce que il a grand plages pour enfants et merveilleux entreprise vinicole pour adulte. Aussi, Languedoc Roussillon a s'amuser festivals le entier famille pouvoir apprecier</a:t>
            </a:r>
          </a:p>
        </p:txBody>
      </p:sp>
      <p:sp>
        <p:nvSpPr>
          <p:cNvPr id="114" name="Shape 114"/>
          <p:cNvSpPr txBox="1">
            <a:spLocks noGrp="1"/>
          </p:cNvSpPr>
          <p:nvPr>
            <p:ph type="title"/>
          </p:nvPr>
        </p:nvSpPr>
        <p:spPr>
          <a:xfrm>
            <a:off x="854948" y="216537"/>
            <a:ext cx="7831799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PoUrQuOi VoIr?</a:t>
            </a:r>
          </a:p>
        </p:txBody>
      </p:sp>
      <p:cxnSp>
        <p:nvCxnSpPr>
          <p:cNvPr id="115" name="Shape 115"/>
          <p:cNvCxnSpPr/>
          <p:nvPr/>
        </p:nvCxnSpPr>
        <p:spPr>
          <a:xfrm rot="10800000" flipH="1">
            <a:off x="7360125" y="3052525"/>
            <a:ext cx="105599" cy="105599"/>
          </a:xfrm>
          <a:prstGeom prst="straightConnector1">
            <a:avLst/>
          </a:prstGeom>
          <a:noFill/>
          <a:ln w="19050" cap="flat">
            <a:solidFill>
              <a:srgbClr val="FFD966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16" name="Shape 116"/>
          <p:cNvSpPr/>
          <p:nvPr/>
        </p:nvSpPr>
        <p:spPr>
          <a:xfrm>
            <a:off x="4912040" y="3535925"/>
            <a:ext cx="3774707" cy="262714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17" name="Shape 117"/>
          <p:cNvSpPr/>
          <p:nvPr/>
        </p:nvSpPr>
        <p:spPr>
          <a:xfrm>
            <a:off x="1095100" y="3573123"/>
            <a:ext cx="3400314" cy="255274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>
            <a:spLocks noGrp="1"/>
          </p:cNvSpPr>
          <p:nvPr>
            <p:ph type="body" idx="1"/>
          </p:nvPr>
        </p:nvSpPr>
        <p:spPr>
          <a:xfrm>
            <a:off x="809648" y="1477000"/>
            <a:ext cx="7922399" cy="5955000"/>
          </a:xfrm>
          <a:prstGeom prst="rect">
            <a:avLst/>
          </a:prstGeom>
          <a:ln w="9525" cap="flat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-</a:t>
            </a:r>
            <a:r>
              <a:rPr lang="en" sz="1800"/>
              <a:t>http://us.franceguide.com/destinations/france/regions/laguedoc-roussillon/home.html?nodelD=180</a:t>
            </a:r>
          </a:p>
          <a:p>
            <a:pPr lvl="0" rtl="0">
              <a:buNone/>
            </a:pPr>
            <a:r>
              <a:rPr lang="en" sz="1800"/>
              <a:t>-http://en.sunfrance.com/made in languedoc roussillon/famous</a:t>
            </a:r>
          </a:p>
          <a:p>
            <a:pPr lvl="0" rtl="0">
              <a:buNone/>
            </a:pPr>
            <a:r>
              <a:rPr lang="en" sz="1800"/>
              <a:t>-http://www.tittudorancea.org/z/languedoc_roussillon.htm</a:t>
            </a:r>
          </a:p>
          <a:p>
            <a:pPr lvl="0" rtl="0">
              <a:buNone/>
            </a:pPr>
            <a:r>
              <a:rPr lang="en" sz="1800"/>
              <a:t>-Lonely Planet Languedoc Roussillon (Regional Travel Guide)</a:t>
            </a:r>
          </a:p>
          <a:p>
            <a:pPr lvl="0" rtl="0">
              <a:buNone/>
            </a:pPr>
            <a:r>
              <a:rPr lang="en" sz="1800"/>
              <a:t>-http://www.domainewineshippers.com.au/french-portfolio/michel-laroche</a:t>
            </a:r>
          </a:p>
          <a:p>
            <a:pPr>
              <a:buNone/>
            </a:pPr>
            <a:r>
              <a:rPr lang="en" sz="1800"/>
              <a:t>-Vos vacances en Languedoc-Roussillon, Sud de France Video</a:t>
            </a:r>
          </a:p>
        </p:txBody>
      </p:sp>
      <p:sp>
        <p:nvSpPr>
          <p:cNvPr id="123" name="Shape 123"/>
          <p:cNvSpPr txBox="1">
            <a:spLocks noGrp="1"/>
          </p:cNvSpPr>
          <p:nvPr>
            <p:ph type="title"/>
          </p:nvPr>
        </p:nvSpPr>
        <p:spPr>
          <a:xfrm>
            <a:off x="854948" y="216537"/>
            <a:ext cx="7831799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Bibliographie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>
  <a:themeElements>
    <a:clrScheme name="Custom 129">
      <a:dk1>
        <a:srgbClr val="000000"/>
      </a:dk1>
      <a:lt1>
        <a:srgbClr val="FFFFFF"/>
      </a:lt1>
      <a:dk2>
        <a:srgbClr val="5956A7"/>
      </a:dk2>
      <a:lt2>
        <a:srgbClr val="FED47D"/>
      </a:lt2>
      <a:accent1>
        <a:srgbClr val="FF7500"/>
      </a:accent1>
      <a:accent2>
        <a:srgbClr val="8B87FF"/>
      </a:accent2>
      <a:accent3>
        <a:srgbClr val="BF8AC9"/>
      </a:accent3>
      <a:accent4>
        <a:srgbClr val="A14141"/>
      </a:accent4>
      <a:accent5>
        <a:srgbClr val="E06163"/>
      </a:accent5>
      <a:accent6>
        <a:srgbClr val="BB8107"/>
      </a:accent6>
      <a:hlink>
        <a:srgbClr val="FF7500"/>
      </a:hlink>
      <a:folHlink>
        <a:srgbClr val="A7A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</Words>
  <Application>Microsoft Macintosh PowerPoint</Application>
  <PresentationFormat>On-screen Show (4:3)</PresentationFormat>
  <Paragraphs>22</Paragraphs>
  <Slides>6</Slides>
  <Notes>6</Notes>
  <HiddenSlides>0</HiddenSlides>
  <MMClips>0</MMClips>
  <ScaleCrop>false</ScaleCrop>
  <HeadingPairs>
    <vt:vector size="4" baseType="variant">
      <vt:variant>
        <vt:lpstr>Design Template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/>
      <vt:lpstr/>
      <vt:lpstr>Languedoc Roussillon</vt:lpstr>
      <vt:lpstr>Basique Faits</vt:lpstr>
      <vt:lpstr>Politique</vt:lpstr>
      <vt:lpstr>Lore</vt:lpstr>
      <vt:lpstr>PoUrQuOi VoIr?</vt:lpstr>
      <vt:lpstr>Bibliographie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Languedoc Roussillon</dc:title>
  <cp:lastModifiedBy>user</cp:lastModifiedBy>
  <cp:revision>1</cp:revision>
  <dcterms:created xsi:type="dcterms:W3CDTF">2012-08-20T02:26:03Z</dcterms:created>
  <dcterms:modified xsi:type="dcterms:W3CDTF">2012-08-20T02:26:23Z</dcterms:modified>
</cp:coreProperties>
</file>